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273" r:id="rId2"/>
    <p:sldId id="368" r:id="rId3"/>
    <p:sldId id="364" r:id="rId4"/>
    <p:sldId id="369" r:id="rId5"/>
    <p:sldId id="367" r:id="rId6"/>
    <p:sldId id="360" r:id="rId7"/>
    <p:sldId id="373" r:id="rId8"/>
    <p:sldId id="374" r:id="rId9"/>
    <p:sldId id="370" r:id="rId10"/>
    <p:sldId id="361" r:id="rId11"/>
    <p:sldId id="325" r:id="rId12"/>
    <p:sldId id="31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9263C9-0B67-48A9-BB5D-74F7FAA5371F}">
          <p14:sldIdLst>
            <p14:sldId id="273"/>
            <p14:sldId id="368"/>
            <p14:sldId id="364"/>
            <p14:sldId id="369"/>
            <p14:sldId id="367"/>
            <p14:sldId id="360"/>
            <p14:sldId id="373"/>
            <p14:sldId id="374"/>
            <p14:sldId id="370"/>
            <p14:sldId id="361"/>
            <p14:sldId id="325"/>
          </p14:sldIdLst>
        </p14:section>
        <p14:section name="Public Policy" id="{5CBAE155-CB09-4483-9216-2D787661525A}">
          <p14:sldIdLst>
            <p14:sldId id="31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1FF"/>
    <a:srgbClr val="FF0000"/>
    <a:srgbClr val="1F621C"/>
    <a:srgbClr val="2A8226"/>
    <a:srgbClr val="7ACA3E"/>
    <a:srgbClr val="86BC25"/>
    <a:srgbClr val="3360A3"/>
    <a:srgbClr val="00FF00"/>
    <a:srgbClr val="ABE696"/>
    <a:srgbClr val="E0F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3" autoAdjust="0"/>
    <p:restoredTop sz="75311" autoAdjust="0"/>
  </p:normalViewPr>
  <p:slideViewPr>
    <p:cSldViewPr>
      <p:cViewPr>
        <p:scale>
          <a:sx n="66" d="100"/>
          <a:sy n="66" d="100"/>
        </p:scale>
        <p:origin x="-1290" y="-27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23DB-79DC-4E8E-838F-984E7E7E2C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01888-D5A7-41F4-A1E6-C17B622D13F6}">
      <dgm:prSet phldrT="[Text]"/>
      <dgm:spPr/>
      <dgm:t>
        <a:bodyPr/>
        <a:lstStyle/>
        <a:p>
          <a:r>
            <a:rPr lang="en-US" dirty="0" smtClean="0"/>
            <a:t>Process Improvements</a:t>
          </a:r>
          <a:endParaRPr lang="en-US" dirty="0"/>
        </a:p>
      </dgm:t>
    </dgm:pt>
    <dgm:pt modelId="{0942FFC2-9FCB-4E91-8A42-86490CF97340}" type="parTrans" cxnId="{CA6DDD0F-AF5D-4538-B935-16703E74A1C3}">
      <dgm:prSet/>
      <dgm:spPr/>
      <dgm:t>
        <a:bodyPr/>
        <a:lstStyle/>
        <a:p>
          <a:endParaRPr lang="en-US"/>
        </a:p>
      </dgm:t>
    </dgm:pt>
    <dgm:pt modelId="{84A86DE4-0459-4622-B3AA-0CE4218D717F}" type="sibTrans" cxnId="{CA6DDD0F-AF5D-4538-B935-16703E74A1C3}">
      <dgm:prSet/>
      <dgm:spPr/>
      <dgm:t>
        <a:bodyPr/>
        <a:lstStyle/>
        <a:p>
          <a:endParaRPr lang="en-US"/>
        </a:p>
      </dgm:t>
    </dgm:pt>
    <dgm:pt modelId="{1F2DDD40-8177-4B14-9A3B-D94E61695D5A}">
      <dgm:prSet phldrT="[Text]"/>
      <dgm:spPr/>
      <dgm:t>
        <a:bodyPr/>
        <a:lstStyle/>
        <a:p>
          <a:r>
            <a:rPr lang="en-US" dirty="0" smtClean="0"/>
            <a:t>Regulatory Standards and Thresholds</a:t>
          </a:r>
          <a:endParaRPr lang="en-US" dirty="0"/>
        </a:p>
      </dgm:t>
    </dgm:pt>
    <dgm:pt modelId="{1610C9D7-E120-431E-A65D-A204CF067264}" type="parTrans" cxnId="{D30C2C22-7A5A-41BE-8271-F26635F224D1}">
      <dgm:prSet/>
      <dgm:spPr/>
      <dgm:t>
        <a:bodyPr/>
        <a:lstStyle/>
        <a:p>
          <a:endParaRPr lang="en-US"/>
        </a:p>
      </dgm:t>
    </dgm:pt>
    <dgm:pt modelId="{E51F974F-66AC-4AFB-8D3E-F931351F0070}" type="sibTrans" cxnId="{D30C2C22-7A5A-41BE-8271-F26635F224D1}">
      <dgm:prSet/>
      <dgm:spPr/>
      <dgm:t>
        <a:bodyPr/>
        <a:lstStyle/>
        <a:p>
          <a:endParaRPr lang="en-US"/>
        </a:p>
      </dgm:t>
    </dgm:pt>
    <dgm:pt modelId="{0FB46F4A-DFCA-4E3B-88AD-E25D8AAAA729}">
      <dgm:prSet phldrT="[Text]"/>
      <dgm:spPr/>
      <dgm:t>
        <a:bodyPr/>
        <a:lstStyle/>
        <a:p>
          <a:r>
            <a:rPr lang="en-US" dirty="0" smtClean="0"/>
            <a:t>Program EIR scope, </a:t>
          </a:r>
          <a:r>
            <a:rPr lang="en-US" dirty="0" err="1" smtClean="0"/>
            <a:t>Tiering</a:t>
          </a:r>
          <a:endParaRPr lang="en-US" dirty="0"/>
        </a:p>
      </dgm:t>
    </dgm:pt>
    <dgm:pt modelId="{7283027C-D0AD-426D-9862-92090FAD3727}" type="parTrans" cxnId="{825156ED-8994-4DFA-A15E-D9AB60356A2D}">
      <dgm:prSet/>
      <dgm:spPr/>
      <dgm:t>
        <a:bodyPr/>
        <a:lstStyle/>
        <a:p>
          <a:endParaRPr lang="en-US"/>
        </a:p>
      </dgm:t>
    </dgm:pt>
    <dgm:pt modelId="{D491DFA5-7DCA-42A8-A545-DA305C2BB25D}" type="sibTrans" cxnId="{825156ED-8994-4DFA-A15E-D9AB60356A2D}">
      <dgm:prSet/>
      <dgm:spPr/>
      <dgm:t>
        <a:bodyPr/>
        <a:lstStyle/>
        <a:p>
          <a:endParaRPr lang="en-US"/>
        </a:p>
      </dgm:t>
    </dgm:pt>
    <dgm:pt modelId="{B9D85BC3-4184-44F4-9F98-BFEAF1F3F8CF}">
      <dgm:prSet phldrT="[Text]"/>
      <dgm:spPr/>
      <dgm:t>
        <a:bodyPr/>
        <a:lstStyle/>
        <a:p>
          <a:r>
            <a:rPr lang="en-US" dirty="0" smtClean="0"/>
            <a:t>Substance Improvements</a:t>
          </a:r>
          <a:endParaRPr lang="en-US" dirty="0"/>
        </a:p>
      </dgm:t>
    </dgm:pt>
    <dgm:pt modelId="{BB97EC29-5A10-45BA-9EBC-46680B73F30C}" type="parTrans" cxnId="{5D14A27F-C4F6-4396-B7DC-C762DE29285D}">
      <dgm:prSet/>
      <dgm:spPr/>
      <dgm:t>
        <a:bodyPr/>
        <a:lstStyle/>
        <a:p>
          <a:endParaRPr lang="en-US"/>
        </a:p>
      </dgm:t>
    </dgm:pt>
    <dgm:pt modelId="{01B6FF9B-1254-4A32-95CC-DCD49664B3EF}" type="sibTrans" cxnId="{5D14A27F-C4F6-4396-B7DC-C762DE29285D}">
      <dgm:prSet/>
      <dgm:spPr/>
      <dgm:t>
        <a:bodyPr/>
        <a:lstStyle/>
        <a:p>
          <a:endParaRPr lang="en-US"/>
        </a:p>
      </dgm:t>
    </dgm:pt>
    <dgm:pt modelId="{1A35113A-D355-412D-A17C-392939B73473}">
      <dgm:prSet phldrT="[Text]"/>
      <dgm:spPr/>
      <dgm:t>
        <a:bodyPr/>
        <a:lstStyle/>
        <a:p>
          <a:r>
            <a:rPr lang="en-US" dirty="0" smtClean="0"/>
            <a:t>Energy Impacts</a:t>
          </a:r>
          <a:endParaRPr lang="en-US" dirty="0"/>
        </a:p>
      </dgm:t>
    </dgm:pt>
    <dgm:pt modelId="{BE7B35B7-28F7-4758-AC73-13C0C6F4C8E2}" type="parTrans" cxnId="{A2F954E8-14A6-4FE8-A652-39CABB25543B}">
      <dgm:prSet/>
      <dgm:spPr/>
      <dgm:t>
        <a:bodyPr/>
        <a:lstStyle/>
        <a:p>
          <a:endParaRPr lang="en-US"/>
        </a:p>
      </dgm:t>
    </dgm:pt>
    <dgm:pt modelId="{793F818F-8F34-44BE-894B-B733B301C134}" type="sibTrans" cxnId="{A2F954E8-14A6-4FE8-A652-39CABB25543B}">
      <dgm:prSet/>
      <dgm:spPr/>
      <dgm:t>
        <a:bodyPr/>
        <a:lstStyle/>
        <a:p>
          <a:endParaRPr lang="en-US"/>
        </a:p>
      </dgm:t>
    </dgm:pt>
    <dgm:pt modelId="{B621527A-2D85-4C64-B1C3-30E9F0049F31}">
      <dgm:prSet phldrT="[Text]"/>
      <dgm:spPr/>
      <dgm:t>
        <a:bodyPr/>
        <a:lstStyle/>
        <a:p>
          <a:r>
            <a:rPr lang="en-US" dirty="0" smtClean="0"/>
            <a:t>Technical Improvements</a:t>
          </a:r>
          <a:endParaRPr lang="en-US" dirty="0"/>
        </a:p>
      </dgm:t>
    </dgm:pt>
    <dgm:pt modelId="{7B748EF0-1E3B-495F-9F2F-9D5A8473346B}" type="parTrans" cxnId="{8DFA5389-860F-4B62-A0C5-02F8D3988F66}">
      <dgm:prSet/>
      <dgm:spPr/>
      <dgm:t>
        <a:bodyPr/>
        <a:lstStyle/>
        <a:p>
          <a:endParaRPr lang="en-US"/>
        </a:p>
      </dgm:t>
    </dgm:pt>
    <dgm:pt modelId="{9AFBFA5D-6390-46E4-8285-746D4106289F}" type="sibTrans" cxnId="{8DFA5389-860F-4B62-A0C5-02F8D3988F66}">
      <dgm:prSet/>
      <dgm:spPr/>
      <dgm:t>
        <a:bodyPr/>
        <a:lstStyle/>
        <a:p>
          <a:endParaRPr lang="en-US"/>
        </a:p>
      </dgm:t>
    </dgm:pt>
    <dgm:pt modelId="{65066A91-3B4D-4C41-A15E-ED580C3AF2AF}">
      <dgm:prSet phldrT="[Text]"/>
      <dgm:spPr/>
      <dgm:t>
        <a:bodyPr/>
        <a:lstStyle/>
        <a:p>
          <a:r>
            <a:rPr lang="en-US" dirty="0" smtClean="0"/>
            <a:t>Baseline</a:t>
          </a:r>
          <a:endParaRPr lang="en-US" dirty="0"/>
        </a:p>
      </dgm:t>
    </dgm:pt>
    <dgm:pt modelId="{59F5C393-3A59-4227-B423-D60C0DB557A9}" type="parTrans" cxnId="{C5A01C54-A6B9-4159-BF4C-BEC253D38654}">
      <dgm:prSet/>
      <dgm:spPr/>
      <dgm:t>
        <a:bodyPr/>
        <a:lstStyle/>
        <a:p>
          <a:endParaRPr lang="en-US"/>
        </a:p>
      </dgm:t>
    </dgm:pt>
    <dgm:pt modelId="{15C32D92-FDB1-4AE4-AB70-2C5766083C6C}" type="sibTrans" cxnId="{C5A01C54-A6B9-4159-BF4C-BEC253D38654}">
      <dgm:prSet/>
      <dgm:spPr/>
      <dgm:t>
        <a:bodyPr/>
        <a:lstStyle/>
        <a:p>
          <a:endParaRPr lang="en-US"/>
        </a:p>
      </dgm:t>
    </dgm:pt>
    <dgm:pt modelId="{82060DDB-2EE2-42F0-A29B-5FFD319744F2}">
      <dgm:prSet phldrT="[Text]"/>
      <dgm:spPr/>
      <dgm:t>
        <a:bodyPr/>
        <a:lstStyle/>
        <a:p>
          <a:r>
            <a:rPr lang="en-US" dirty="0" smtClean="0"/>
            <a:t>Hazards</a:t>
          </a:r>
          <a:endParaRPr lang="en-US" dirty="0"/>
        </a:p>
      </dgm:t>
    </dgm:pt>
    <dgm:pt modelId="{E4FE7667-1722-4E27-B56E-EA157A2ACB61}" type="parTrans" cxnId="{E9830825-FBEA-401A-BE35-934E0AE62503}">
      <dgm:prSet/>
      <dgm:spPr/>
      <dgm:t>
        <a:bodyPr/>
        <a:lstStyle/>
        <a:p>
          <a:endParaRPr lang="en-US"/>
        </a:p>
      </dgm:t>
    </dgm:pt>
    <dgm:pt modelId="{4E6FCBF0-F5BB-4254-AD26-FF839681EF78}" type="sibTrans" cxnId="{E9830825-FBEA-401A-BE35-934E0AE62503}">
      <dgm:prSet/>
      <dgm:spPr/>
      <dgm:t>
        <a:bodyPr/>
        <a:lstStyle/>
        <a:p>
          <a:endParaRPr lang="en-US"/>
        </a:p>
      </dgm:t>
    </dgm:pt>
    <dgm:pt modelId="{3ADA9753-D759-4107-A1FC-59F7707A18AE}">
      <dgm:prSet phldrT="[Text]"/>
      <dgm:spPr/>
      <dgm:t>
        <a:bodyPr/>
        <a:lstStyle/>
        <a:p>
          <a:r>
            <a:rPr lang="en-US" dirty="0" smtClean="0"/>
            <a:t>TOD Exemption</a:t>
          </a:r>
          <a:endParaRPr lang="en-US" dirty="0"/>
        </a:p>
      </dgm:t>
    </dgm:pt>
    <dgm:pt modelId="{9CA6100B-FAA4-4B76-9A1F-359F62D44FA8}" type="parTrans" cxnId="{B2CB1ACF-A3C5-46E6-BCA8-4FC3B870E8A0}">
      <dgm:prSet/>
      <dgm:spPr/>
    </dgm:pt>
    <dgm:pt modelId="{14CFBAAD-1A8F-4F30-B93B-9F60D4C150D5}" type="sibTrans" cxnId="{B2CB1ACF-A3C5-46E6-BCA8-4FC3B870E8A0}">
      <dgm:prSet/>
      <dgm:spPr/>
    </dgm:pt>
    <dgm:pt modelId="{F19EAE79-38B2-4433-AF76-06E608E1F2CD}">
      <dgm:prSet phldrT="[Text]"/>
      <dgm:spPr/>
      <dgm:t>
        <a:bodyPr/>
        <a:lstStyle/>
        <a:p>
          <a:r>
            <a:rPr lang="en-US" dirty="0" smtClean="0"/>
            <a:t>Existing Facilities Exemption</a:t>
          </a:r>
          <a:endParaRPr lang="en-US" dirty="0"/>
        </a:p>
      </dgm:t>
    </dgm:pt>
    <dgm:pt modelId="{A7E9CF4A-DF9D-44D3-AE6D-414428D17483}" type="parTrans" cxnId="{3AF6C627-FE1E-4497-961B-23D56FFB3E23}">
      <dgm:prSet/>
      <dgm:spPr/>
    </dgm:pt>
    <dgm:pt modelId="{86BDA5B4-A1C9-4D32-B1BD-495728DF0004}" type="sibTrans" cxnId="{3AF6C627-FE1E-4497-961B-23D56FFB3E23}">
      <dgm:prSet/>
      <dgm:spPr/>
    </dgm:pt>
    <dgm:pt modelId="{FFCEE84F-4077-48BF-B805-1E270AC87D8F}">
      <dgm:prSet phldrT="[Text]"/>
      <dgm:spPr/>
      <dgm:t>
        <a:bodyPr/>
        <a:lstStyle/>
        <a:p>
          <a:r>
            <a:rPr lang="en-US" dirty="0" smtClean="0"/>
            <a:t>Appendix G rewrite</a:t>
          </a:r>
          <a:endParaRPr lang="en-US" dirty="0"/>
        </a:p>
      </dgm:t>
    </dgm:pt>
    <dgm:pt modelId="{EB24BBE9-C896-40B4-AEDD-BA02D18ECF6C}" type="parTrans" cxnId="{3245EAFE-361D-42DB-B988-DC46001BBC7B}">
      <dgm:prSet/>
      <dgm:spPr/>
    </dgm:pt>
    <dgm:pt modelId="{32B63EEC-505D-4288-B8B7-B0A31DCE6B75}" type="sibTrans" cxnId="{3245EAFE-361D-42DB-B988-DC46001BBC7B}">
      <dgm:prSet/>
      <dgm:spPr/>
    </dgm:pt>
    <dgm:pt modelId="{952B273D-645A-4B6D-92EC-8E758A59EEA7}">
      <dgm:prSet phldrT="[Text]"/>
      <dgm:spPr/>
      <dgm:t>
        <a:bodyPr/>
        <a:lstStyle/>
        <a:p>
          <a:r>
            <a:rPr lang="en-US" dirty="0" smtClean="0"/>
            <a:t>Remedies and Remand</a:t>
          </a:r>
          <a:endParaRPr lang="en-US" dirty="0"/>
        </a:p>
      </dgm:t>
    </dgm:pt>
    <dgm:pt modelId="{7C2DE604-AB0F-45B1-A39C-12214EE7542C}" type="parTrans" cxnId="{3F411C5F-7048-4F24-B0A3-426861F1DC29}">
      <dgm:prSet/>
      <dgm:spPr/>
    </dgm:pt>
    <dgm:pt modelId="{8C57C343-579A-4250-BCD0-CAE53926FDAC}" type="sibTrans" cxnId="{3F411C5F-7048-4F24-B0A3-426861F1DC29}">
      <dgm:prSet/>
      <dgm:spPr/>
    </dgm:pt>
    <dgm:pt modelId="{60502727-3DE5-4B87-93F6-294FEDEF66D0}">
      <dgm:prSet phldrT="[Text]"/>
      <dgm:spPr/>
      <dgm:t>
        <a:bodyPr/>
        <a:lstStyle/>
        <a:p>
          <a:r>
            <a:rPr lang="en-US" dirty="0" smtClean="0"/>
            <a:t>Water Supply</a:t>
          </a:r>
          <a:endParaRPr lang="en-US" dirty="0"/>
        </a:p>
      </dgm:t>
    </dgm:pt>
    <dgm:pt modelId="{64B60DAD-A887-4E64-B72A-7599AE995B2B}" type="parTrans" cxnId="{50A3679B-1842-4C82-8F6D-9BEB971ED0DF}">
      <dgm:prSet/>
      <dgm:spPr/>
    </dgm:pt>
    <dgm:pt modelId="{1E613335-CAB1-4411-BBE5-803280D1D1D1}" type="sibTrans" cxnId="{50A3679B-1842-4C82-8F6D-9BEB971ED0DF}">
      <dgm:prSet/>
      <dgm:spPr/>
    </dgm:pt>
    <dgm:pt modelId="{D0175EDE-D825-4E8B-871A-ED555C33BFE7}">
      <dgm:prSet phldrT="[Text]"/>
      <dgm:spPr/>
      <dgm:t>
        <a:bodyPr/>
        <a:lstStyle/>
        <a:p>
          <a:r>
            <a:rPr lang="en-US" b="1" dirty="0" smtClean="0"/>
            <a:t>Transportation     (SB 743)</a:t>
          </a:r>
          <a:endParaRPr lang="en-US" b="1" dirty="0"/>
        </a:p>
      </dgm:t>
    </dgm:pt>
    <dgm:pt modelId="{D07A6905-B233-4152-A9F8-FA38D3742569}" type="parTrans" cxnId="{6C367865-DBE0-4744-A7CB-1E2305BB28B2}">
      <dgm:prSet/>
      <dgm:spPr/>
    </dgm:pt>
    <dgm:pt modelId="{C04B384D-FE9F-4BD4-966E-5CFDD73B67F5}" type="sibTrans" cxnId="{6C367865-DBE0-4744-A7CB-1E2305BB28B2}">
      <dgm:prSet/>
      <dgm:spPr/>
    </dgm:pt>
    <dgm:pt modelId="{0471CA84-A9C4-4097-A3AB-2B3E4653FCEA}">
      <dgm:prSet phldrT="[Text]"/>
      <dgm:spPr/>
      <dgm:t>
        <a:bodyPr/>
        <a:lstStyle/>
        <a:p>
          <a:r>
            <a:rPr lang="en-US" dirty="0" smtClean="0"/>
            <a:t>Deferred Mitigation Detail</a:t>
          </a:r>
          <a:endParaRPr lang="en-US" dirty="0"/>
        </a:p>
      </dgm:t>
    </dgm:pt>
    <dgm:pt modelId="{DAAE38CA-649C-4369-8009-22433132A46E}" type="parTrans" cxnId="{5A8727CE-AE11-4879-93B3-E239FDD6F476}">
      <dgm:prSet/>
      <dgm:spPr/>
    </dgm:pt>
    <dgm:pt modelId="{2DD24B95-D091-469A-9F7D-AB92441E4BE3}" type="sibTrans" cxnId="{5A8727CE-AE11-4879-93B3-E239FDD6F476}">
      <dgm:prSet/>
      <dgm:spPr/>
    </dgm:pt>
    <dgm:pt modelId="{75CD14A9-DFB2-4EA9-843A-58186FDF0DE5}">
      <dgm:prSet phldrT="[Text]"/>
      <dgm:spPr/>
      <dgm:t>
        <a:bodyPr/>
        <a:lstStyle/>
        <a:p>
          <a:r>
            <a:rPr lang="en-US" dirty="0" smtClean="0"/>
            <a:t>Responses to Comment</a:t>
          </a:r>
          <a:endParaRPr lang="en-US" dirty="0"/>
        </a:p>
      </dgm:t>
    </dgm:pt>
    <dgm:pt modelId="{0E8EC6F9-D985-4B76-8BAD-5CF2F355F2C0}" type="parTrans" cxnId="{146FF452-5AFB-4885-834D-3659180C09BD}">
      <dgm:prSet/>
      <dgm:spPr/>
    </dgm:pt>
    <dgm:pt modelId="{E6ADE1E9-08C7-4A40-92BE-6536F6988309}" type="sibTrans" cxnId="{146FF452-5AFB-4885-834D-3659180C09BD}">
      <dgm:prSet/>
      <dgm:spPr/>
    </dgm:pt>
    <dgm:pt modelId="{7F30C41C-CB6F-402E-AC49-724DF3596EA0}" type="pres">
      <dgm:prSet presAssocID="{B71523DB-79DC-4E8E-838F-984E7E7E2C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8E1D06-269C-4C22-BECA-A7DF25BCFC80}" type="pres">
      <dgm:prSet presAssocID="{27A01888-D5A7-41F4-A1E6-C17B622D13F6}" presName="composite" presStyleCnt="0"/>
      <dgm:spPr/>
    </dgm:pt>
    <dgm:pt modelId="{7D39547A-1FA2-4CDA-8BD8-91D36E8EEE51}" type="pres">
      <dgm:prSet presAssocID="{27A01888-D5A7-41F4-A1E6-C17B622D13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E1D81-000A-44B0-AFD9-17E3EDD635A8}" type="pres">
      <dgm:prSet presAssocID="{27A01888-D5A7-41F4-A1E6-C17B622D13F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4B2D0-223D-4A48-BBA4-E441657986BD}" type="pres">
      <dgm:prSet presAssocID="{84A86DE4-0459-4622-B3AA-0CE4218D717F}" presName="space" presStyleCnt="0"/>
      <dgm:spPr/>
    </dgm:pt>
    <dgm:pt modelId="{CB938288-D710-4E72-BD0B-D974D011822C}" type="pres">
      <dgm:prSet presAssocID="{B9D85BC3-4184-44F4-9F98-BFEAF1F3F8CF}" presName="composite" presStyleCnt="0"/>
      <dgm:spPr/>
    </dgm:pt>
    <dgm:pt modelId="{EACE45BB-2E80-4632-8F06-BDBBDB87D3A1}" type="pres">
      <dgm:prSet presAssocID="{B9D85BC3-4184-44F4-9F98-BFEAF1F3F8C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A1024-2CA3-42C0-8352-30435BC5E236}" type="pres">
      <dgm:prSet presAssocID="{B9D85BC3-4184-44F4-9F98-BFEAF1F3F8C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7EF4C-A081-4257-9EB5-964D1D52ED4F}" type="pres">
      <dgm:prSet presAssocID="{01B6FF9B-1254-4A32-95CC-DCD49664B3EF}" presName="space" presStyleCnt="0"/>
      <dgm:spPr/>
    </dgm:pt>
    <dgm:pt modelId="{6D1355B4-CE7C-4905-B295-EB1404AA69B8}" type="pres">
      <dgm:prSet presAssocID="{B621527A-2D85-4C64-B1C3-30E9F0049F31}" presName="composite" presStyleCnt="0"/>
      <dgm:spPr/>
    </dgm:pt>
    <dgm:pt modelId="{0F6B38B7-1511-4802-BFBA-0E438F682E7D}" type="pres">
      <dgm:prSet presAssocID="{B621527A-2D85-4C64-B1C3-30E9F0049F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E706A-0EAA-4C8B-B7FA-F3B7AB3AAABC}" type="pres">
      <dgm:prSet presAssocID="{B621527A-2D85-4C64-B1C3-30E9F0049F3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5BDF88-33AA-4A01-8444-9AFF41DB1709}" type="presOf" srcId="{D0175EDE-D825-4E8B-871A-ED555C33BFE7}" destId="{9B4A1024-2CA3-42C0-8352-30435BC5E236}" srcOrd="0" destOrd="2" presId="urn:microsoft.com/office/officeart/2005/8/layout/hList1"/>
    <dgm:cxn modelId="{C2DC477F-426A-4635-A419-043760A199F1}" type="presOf" srcId="{0471CA84-A9C4-4097-A3AB-2B3E4653FCEA}" destId="{9FEE706A-0EAA-4C8B-B7FA-F3B7AB3AAABC}" srcOrd="0" destOrd="1" presId="urn:microsoft.com/office/officeart/2005/8/layout/hList1"/>
    <dgm:cxn modelId="{AE8FE97F-FBA1-4FE7-A3E5-E59252F67A81}" type="presOf" srcId="{60502727-3DE5-4B87-93F6-294FEDEF66D0}" destId="{9B4A1024-2CA3-42C0-8352-30435BC5E236}" srcOrd="0" destOrd="1" presId="urn:microsoft.com/office/officeart/2005/8/layout/hList1"/>
    <dgm:cxn modelId="{50A3679B-1842-4C82-8F6D-9BEB971ED0DF}" srcId="{B9D85BC3-4184-44F4-9F98-BFEAF1F3F8CF}" destId="{60502727-3DE5-4B87-93F6-294FEDEF66D0}" srcOrd="1" destOrd="0" parTransId="{64B60DAD-A887-4E64-B72A-7599AE995B2B}" sibTransId="{1E613335-CAB1-4411-BBE5-803280D1D1D1}"/>
    <dgm:cxn modelId="{3245EAFE-361D-42DB-B988-DC46001BBC7B}" srcId="{27A01888-D5A7-41F4-A1E6-C17B622D13F6}" destId="{FFCEE84F-4077-48BF-B805-1E270AC87D8F}" srcOrd="4" destOrd="0" parTransId="{EB24BBE9-C896-40B4-AEDD-BA02D18ECF6C}" sibTransId="{32B63EEC-505D-4288-B8B7-B0A31DCE6B75}"/>
    <dgm:cxn modelId="{146FF452-5AFB-4885-834D-3659180C09BD}" srcId="{B621527A-2D85-4C64-B1C3-30E9F0049F31}" destId="{75CD14A9-DFB2-4EA9-843A-58186FDF0DE5}" srcOrd="2" destOrd="0" parTransId="{0E8EC6F9-D985-4B76-8BAD-5CF2F355F2C0}" sibTransId="{E6ADE1E9-08C7-4A40-92BE-6536F6988309}"/>
    <dgm:cxn modelId="{F8E4BE00-1C0A-403C-A1F5-9EDE991AFDD3}" type="presOf" srcId="{1A35113A-D355-412D-A17C-392939B73473}" destId="{9B4A1024-2CA3-42C0-8352-30435BC5E236}" srcOrd="0" destOrd="0" presId="urn:microsoft.com/office/officeart/2005/8/layout/hList1"/>
    <dgm:cxn modelId="{3F411C5F-7048-4F24-B0A3-426861F1DC29}" srcId="{27A01888-D5A7-41F4-A1E6-C17B622D13F6}" destId="{952B273D-645A-4B6D-92EC-8E758A59EEA7}" srcOrd="5" destOrd="0" parTransId="{7C2DE604-AB0F-45B1-A39C-12214EE7542C}" sibTransId="{8C57C343-579A-4250-BCD0-CAE53926FDAC}"/>
    <dgm:cxn modelId="{E9830825-FBEA-401A-BE35-934E0AE62503}" srcId="{B621527A-2D85-4C64-B1C3-30E9F0049F31}" destId="{82060DDB-2EE2-42F0-A29B-5FFD319744F2}" srcOrd="3" destOrd="0" parTransId="{E4FE7667-1722-4E27-B56E-EA157A2ACB61}" sibTransId="{4E6FCBF0-F5BB-4254-AD26-FF839681EF78}"/>
    <dgm:cxn modelId="{D52A4790-82C0-49E4-8C51-A1F177771720}" type="presOf" srcId="{1F2DDD40-8177-4B14-9A3B-D94E61695D5A}" destId="{058E1D81-000A-44B0-AFD9-17E3EDD635A8}" srcOrd="0" destOrd="0" presId="urn:microsoft.com/office/officeart/2005/8/layout/hList1"/>
    <dgm:cxn modelId="{8DFA5389-860F-4B62-A0C5-02F8D3988F66}" srcId="{B71523DB-79DC-4E8E-838F-984E7E7E2C58}" destId="{B621527A-2D85-4C64-B1C3-30E9F0049F31}" srcOrd="2" destOrd="0" parTransId="{7B748EF0-1E3B-495F-9F2F-9D5A8473346B}" sibTransId="{9AFBFA5D-6390-46E4-8285-746D4106289F}"/>
    <dgm:cxn modelId="{B2CB1ACF-A3C5-46E6-BCA8-4FC3B870E8A0}" srcId="{27A01888-D5A7-41F4-A1E6-C17B622D13F6}" destId="{3ADA9753-D759-4107-A1FC-59F7707A18AE}" srcOrd="2" destOrd="0" parTransId="{9CA6100B-FAA4-4B76-9A1F-359F62D44FA8}" sibTransId="{14CFBAAD-1A8F-4F30-B93B-9F60D4C150D5}"/>
    <dgm:cxn modelId="{B798894B-78AC-48A6-9E82-CACFB47DE1ED}" type="presOf" srcId="{3ADA9753-D759-4107-A1FC-59F7707A18AE}" destId="{058E1D81-000A-44B0-AFD9-17E3EDD635A8}" srcOrd="0" destOrd="2" presId="urn:microsoft.com/office/officeart/2005/8/layout/hList1"/>
    <dgm:cxn modelId="{AC5E9EDA-CF32-4B25-9FE3-21ABAB090AB2}" type="presOf" srcId="{75CD14A9-DFB2-4EA9-843A-58186FDF0DE5}" destId="{9FEE706A-0EAA-4C8B-B7FA-F3B7AB3AAABC}" srcOrd="0" destOrd="2" presId="urn:microsoft.com/office/officeart/2005/8/layout/hList1"/>
    <dgm:cxn modelId="{A2F954E8-14A6-4FE8-A652-39CABB25543B}" srcId="{B9D85BC3-4184-44F4-9F98-BFEAF1F3F8CF}" destId="{1A35113A-D355-412D-A17C-392939B73473}" srcOrd="0" destOrd="0" parTransId="{BE7B35B7-28F7-4758-AC73-13C0C6F4C8E2}" sibTransId="{793F818F-8F34-44BE-894B-B733B301C134}"/>
    <dgm:cxn modelId="{D30C2C22-7A5A-41BE-8271-F26635F224D1}" srcId="{27A01888-D5A7-41F4-A1E6-C17B622D13F6}" destId="{1F2DDD40-8177-4B14-9A3B-D94E61695D5A}" srcOrd="0" destOrd="0" parTransId="{1610C9D7-E120-431E-A65D-A204CF067264}" sibTransId="{E51F974F-66AC-4AFB-8D3E-F931351F0070}"/>
    <dgm:cxn modelId="{3214723B-F5A4-42DB-B7F3-F0E8F45C39E9}" type="presOf" srcId="{952B273D-645A-4B6D-92EC-8E758A59EEA7}" destId="{058E1D81-000A-44B0-AFD9-17E3EDD635A8}" srcOrd="0" destOrd="5" presId="urn:microsoft.com/office/officeart/2005/8/layout/hList1"/>
    <dgm:cxn modelId="{CA6DDD0F-AF5D-4538-B935-16703E74A1C3}" srcId="{B71523DB-79DC-4E8E-838F-984E7E7E2C58}" destId="{27A01888-D5A7-41F4-A1E6-C17B622D13F6}" srcOrd="0" destOrd="0" parTransId="{0942FFC2-9FCB-4E91-8A42-86490CF97340}" sibTransId="{84A86DE4-0459-4622-B3AA-0CE4218D717F}"/>
    <dgm:cxn modelId="{EE55E9D0-B947-47DF-81A8-117D80CC22E4}" type="presOf" srcId="{FFCEE84F-4077-48BF-B805-1E270AC87D8F}" destId="{058E1D81-000A-44B0-AFD9-17E3EDD635A8}" srcOrd="0" destOrd="4" presId="urn:microsoft.com/office/officeart/2005/8/layout/hList1"/>
    <dgm:cxn modelId="{70DD9147-F1BE-43C0-8DC5-E90043E7D33B}" type="presOf" srcId="{B9D85BC3-4184-44F4-9F98-BFEAF1F3F8CF}" destId="{EACE45BB-2E80-4632-8F06-BDBBDB87D3A1}" srcOrd="0" destOrd="0" presId="urn:microsoft.com/office/officeart/2005/8/layout/hList1"/>
    <dgm:cxn modelId="{6C367865-DBE0-4744-A7CB-1E2305BB28B2}" srcId="{B9D85BC3-4184-44F4-9F98-BFEAF1F3F8CF}" destId="{D0175EDE-D825-4E8B-871A-ED555C33BFE7}" srcOrd="2" destOrd="0" parTransId="{D07A6905-B233-4152-A9F8-FA38D3742569}" sibTransId="{C04B384D-FE9F-4BD4-966E-5CFDD73B67F5}"/>
    <dgm:cxn modelId="{74DAFA73-B15F-40FB-A2A4-27D7F0EC6164}" type="presOf" srcId="{F19EAE79-38B2-4433-AF76-06E608E1F2CD}" destId="{058E1D81-000A-44B0-AFD9-17E3EDD635A8}" srcOrd="0" destOrd="3" presId="urn:microsoft.com/office/officeart/2005/8/layout/hList1"/>
    <dgm:cxn modelId="{C101DBCD-2F31-4CF6-A029-5AAEB10F52EE}" type="presOf" srcId="{82060DDB-2EE2-42F0-A29B-5FFD319744F2}" destId="{9FEE706A-0EAA-4C8B-B7FA-F3B7AB3AAABC}" srcOrd="0" destOrd="3" presId="urn:microsoft.com/office/officeart/2005/8/layout/hList1"/>
    <dgm:cxn modelId="{5A8727CE-AE11-4879-93B3-E239FDD6F476}" srcId="{B621527A-2D85-4C64-B1C3-30E9F0049F31}" destId="{0471CA84-A9C4-4097-A3AB-2B3E4653FCEA}" srcOrd="1" destOrd="0" parTransId="{DAAE38CA-649C-4369-8009-22433132A46E}" sibTransId="{2DD24B95-D091-469A-9F7D-AB92441E4BE3}"/>
    <dgm:cxn modelId="{3AF6C627-FE1E-4497-961B-23D56FFB3E23}" srcId="{27A01888-D5A7-41F4-A1E6-C17B622D13F6}" destId="{F19EAE79-38B2-4433-AF76-06E608E1F2CD}" srcOrd="3" destOrd="0" parTransId="{A7E9CF4A-DF9D-44D3-AE6D-414428D17483}" sibTransId="{86BDA5B4-A1C9-4D32-B1BD-495728DF0004}"/>
    <dgm:cxn modelId="{825156ED-8994-4DFA-A15E-D9AB60356A2D}" srcId="{27A01888-D5A7-41F4-A1E6-C17B622D13F6}" destId="{0FB46F4A-DFCA-4E3B-88AD-E25D8AAAA729}" srcOrd="1" destOrd="0" parTransId="{7283027C-D0AD-426D-9862-92090FAD3727}" sibTransId="{D491DFA5-7DCA-42A8-A545-DA305C2BB25D}"/>
    <dgm:cxn modelId="{8B73C55E-D5D4-4393-BA0F-BDED51C64390}" type="presOf" srcId="{B71523DB-79DC-4E8E-838F-984E7E7E2C58}" destId="{7F30C41C-CB6F-402E-AC49-724DF3596EA0}" srcOrd="0" destOrd="0" presId="urn:microsoft.com/office/officeart/2005/8/layout/hList1"/>
    <dgm:cxn modelId="{C5A01C54-A6B9-4159-BF4C-BEC253D38654}" srcId="{B621527A-2D85-4C64-B1C3-30E9F0049F31}" destId="{65066A91-3B4D-4C41-A15E-ED580C3AF2AF}" srcOrd="0" destOrd="0" parTransId="{59F5C393-3A59-4227-B423-D60C0DB557A9}" sibTransId="{15C32D92-FDB1-4AE4-AB70-2C5766083C6C}"/>
    <dgm:cxn modelId="{0E9D172A-41C2-4730-837F-720A007D5EB1}" type="presOf" srcId="{27A01888-D5A7-41F4-A1E6-C17B622D13F6}" destId="{7D39547A-1FA2-4CDA-8BD8-91D36E8EEE51}" srcOrd="0" destOrd="0" presId="urn:microsoft.com/office/officeart/2005/8/layout/hList1"/>
    <dgm:cxn modelId="{42D9D654-B827-486D-AAF5-7646602A371D}" type="presOf" srcId="{B621527A-2D85-4C64-B1C3-30E9F0049F31}" destId="{0F6B38B7-1511-4802-BFBA-0E438F682E7D}" srcOrd="0" destOrd="0" presId="urn:microsoft.com/office/officeart/2005/8/layout/hList1"/>
    <dgm:cxn modelId="{AD2E3A6C-E897-4289-9EC6-561BB34711E1}" type="presOf" srcId="{0FB46F4A-DFCA-4E3B-88AD-E25D8AAAA729}" destId="{058E1D81-000A-44B0-AFD9-17E3EDD635A8}" srcOrd="0" destOrd="1" presId="urn:microsoft.com/office/officeart/2005/8/layout/hList1"/>
    <dgm:cxn modelId="{87369D39-7C32-46ED-BAFD-1480E0306E48}" type="presOf" srcId="{65066A91-3B4D-4C41-A15E-ED580C3AF2AF}" destId="{9FEE706A-0EAA-4C8B-B7FA-F3B7AB3AAABC}" srcOrd="0" destOrd="0" presId="urn:microsoft.com/office/officeart/2005/8/layout/hList1"/>
    <dgm:cxn modelId="{5D14A27F-C4F6-4396-B7DC-C762DE29285D}" srcId="{B71523DB-79DC-4E8E-838F-984E7E7E2C58}" destId="{B9D85BC3-4184-44F4-9F98-BFEAF1F3F8CF}" srcOrd="1" destOrd="0" parTransId="{BB97EC29-5A10-45BA-9EBC-46680B73F30C}" sibTransId="{01B6FF9B-1254-4A32-95CC-DCD49664B3EF}"/>
    <dgm:cxn modelId="{7859BB88-ACC6-4C0F-A10C-0737EA312F60}" type="presParOf" srcId="{7F30C41C-CB6F-402E-AC49-724DF3596EA0}" destId="{FE8E1D06-269C-4C22-BECA-A7DF25BCFC80}" srcOrd="0" destOrd="0" presId="urn:microsoft.com/office/officeart/2005/8/layout/hList1"/>
    <dgm:cxn modelId="{9272939F-ECF5-45BA-A24D-AA9C5552B608}" type="presParOf" srcId="{FE8E1D06-269C-4C22-BECA-A7DF25BCFC80}" destId="{7D39547A-1FA2-4CDA-8BD8-91D36E8EEE51}" srcOrd="0" destOrd="0" presId="urn:microsoft.com/office/officeart/2005/8/layout/hList1"/>
    <dgm:cxn modelId="{EA5335AF-4C9C-4EB1-B1CB-6228A022665E}" type="presParOf" srcId="{FE8E1D06-269C-4C22-BECA-A7DF25BCFC80}" destId="{058E1D81-000A-44B0-AFD9-17E3EDD635A8}" srcOrd="1" destOrd="0" presId="urn:microsoft.com/office/officeart/2005/8/layout/hList1"/>
    <dgm:cxn modelId="{213D8656-551B-42DD-B7C0-A1786725D952}" type="presParOf" srcId="{7F30C41C-CB6F-402E-AC49-724DF3596EA0}" destId="{5B24B2D0-223D-4A48-BBA4-E441657986BD}" srcOrd="1" destOrd="0" presId="urn:microsoft.com/office/officeart/2005/8/layout/hList1"/>
    <dgm:cxn modelId="{83516F27-B711-4682-AF83-66EBAAD9078D}" type="presParOf" srcId="{7F30C41C-CB6F-402E-AC49-724DF3596EA0}" destId="{CB938288-D710-4E72-BD0B-D974D011822C}" srcOrd="2" destOrd="0" presId="urn:microsoft.com/office/officeart/2005/8/layout/hList1"/>
    <dgm:cxn modelId="{1ABE5C07-3156-4E4B-B26C-6EE52F7170F8}" type="presParOf" srcId="{CB938288-D710-4E72-BD0B-D974D011822C}" destId="{EACE45BB-2E80-4632-8F06-BDBBDB87D3A1}" srcOrd="0" destOrd="0" presId="urn:microsoft.com/office/officeart/2005/8/layout/hList1"/>
    <dgm:cxn modelId="{05EBE4BB-11FB-49EA-B289-E8968239BC87}" type="presParOf" srcId="{CB938288-D710-4E72-BD0B-D974D011822C}" destId="{9B4A1024-2CA3-42C0-8352-30435BC5E236}" srcOrd="1" destOrd="0" presId="urn:microsoft.com/office/officeart/2005/8/layout/hList1"/>
    <dgm:cxn modelId="{733A2F1D-1D79-4E75-BE4D-DB163215D762}" type="presParOf" srcId="{7F30C41C-CB6F-402E-AC49-724DF3596EA0}" destId="{ADF7EF4C-A081-4257-9EB5-964D1D52ED4F}" srcOrd="3" destOrd="0" presId="urn:microsoft.com/office/officeart/2005/8/layout/hList1"/>
    <dgm:cxn modelId="{B0FE391D-FAF0-4352-B2AA-08AFC950124A}" type="presParOf" srcId="{7F30C41C-CB6F-402E-AC49-724DF3596EA0}" destId="{6D1355B4-CE7C-4905-B295-EB1404AA69B8}" srcOrd="4" destOrd="0" presId="urn:microsoft.com/office/officeart/2005/8/layout/hList1"/>
    <dgm:cxn modelId="{B286B58A-3BF1-412D-9744-ACC7693B69B9}" type="presParOf" srcId="{6D1355B4-CE7C-4905-B295-EB1404AA69B8}" destId="{0F6B38B7-1511-4802-BFBA-0E438F682E7D}" srcOrd="0" destOrd="0" presId="urn:microsoft.com/office/officeart/2005/8/layout/hList1"/>
    <dgm:cxn modelId="{EC00812F-6193-4CAD-9431-D8C392D834A5}" type="presParOf" srcId="{6D1355B4-CE7C-4905-B295-EB1404AA69B8}" destId="{9FEE706A-0EAA-4C8B-B7FA-F3B7AB3AAA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B507C-685C-4F83-A869-8D0F99BFF0B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27267A-0738-492B-BB6E-D1A6D87333A5}">
      <dgm:prSet phldrT="[Text]" custT="1"/>
      <dgm:spPr>
        <a:xfrm>
          <a:off x="6719" y="121059"/>
          <a:ext cx="2008410" cy="1205046"/>
        </a:xfrm>
        <a:prstGeom prst="roundRect">
          <a:avLst>
            <a:gd name="adj" fmla="val 10000"/>
          </a:avLst>
        </a:prstGeom>
        <a:solidFill>
          <a:srgbClr val="9E9E9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0E0E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Franklin Gothic Medium Cond" charset="0"/>
              <a:ea typeface="Franklin Gothic Medium Cond" charset="0"/>
              <a:cs typeface="Franklin Gothic Medium Cond" charset="0"/>
            </a:rPr>
            <a:t>OPR</a:t>
          </a:r>
          <a:endParaRPr lang="en-US" sz="2400" b="1" dirty="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78927DB8-8174-4791-AF26-1ACD8390A409}" type="parTrans" cxnId="{8F41BF28-1A8F-4772-909F-B76F39DE2C0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2CE9DAEB-F53A-4B92-AC99-1FD0CBE8B5EE}" type="sibTrans" cxnId="{8F41BF28-1A8F-4772-909F-B76F39DE2C07}">
      <dgm:prSet custT="1"/>
      <dgm:spPr>
        <a:xfrm>
          <a:off x="2215971" y="474539"/>
          <a:ext cx="425783" cy="498085"/>
        </a:xfrm>
        <a:prstGeom prst="rightArrow">
          <a:avLst>
            <a:gd name="adj1" fmla="val 60000"/>
            <a:gd name="adj2" fmla="val 50000"/>
          </a:avLst>
        </a:prstGeom>
        <a:solidFill>
          <a:srgbClr val="78909C"/>
        </a:solidFill>
        <a:ln>
          <a:noFill/>
        </a:ln>
        <a:effectLst/>
      </dgm:spPr>
      <dgm:t>
        <a:bodyPr/>
        <a:lstStyle/>
        <a:p>
          <a:endParaRPr lang="en-US" sz="240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22C2B4D3-B14A-4432-B28A-DA1A07F243D6}">
      <dgm:prSet phldrT="[Text]" custT="1"/>
      <dgm:spPr>
        <a:xfrm>
          <a:off x="2818494" y="121059"/>
          <a:ext cx="2008410" cy="1205046"/>
        </a:xfrm>
        <a:prstGeom prst="roundRect">
          <a:avLst>
            <a:gd name="adj" fmla="val 10000"/>
          </a:avLst>
        </a:prstGeom>
        <a:solidFill>
          <a:srgbClr val="9E9E9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0E0E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Franklin Gothic Medium Cond" charset="0"/>
              <a:ea typeface="Franklin Gothic Medium Cond" charset="0"/>
              <a:cs typeface="Franklin Gothic Medium Cond" charset="0"/>
            </a:rPr>
            <a:t>Resources Agency</a:t>
          </a:r>
          <a:endParaRPr lang="en-US" sz="2400" b="1" dirty="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93FE2728-3B57-4534-9C7A-E4D592FFE63A}" type="parTrans" cxnId="{788F5EB8-0CBA-41EE-A66F-2B72F5BAF4D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8781C579-223F-4696-B18C-7B261D4FC816}" type="sibTrans" cxnId="{788F5EB8-0CBA-41EE-A66F-2B72F5BAF4D7}">
      <dgm:prSet custT="1"/>
      <dgm:spPr>
        <a:xfrm>
          <a:off x="5027746" y="474539"/>
          <a:ext cx="425783" cy="498085"/>
        </a:xfrm>
        <a:prstGeom prst="rightArrow">
          <a:avLst>
            <a:gd name="adj1" fmla="val 60000"/>
            <a:gd name="adj2" fmla="val 50000"/>
          </a:avLst>
        </a:prstGeom>
        <a:solidFill>
          <a:srgbClr val="78909C"/>
        </a:solidFill>
        <a:ln>
          <a:noFill/>
        </a:ln>
        <a:effectLst/>
      </dgm:spPr>
      <dgm:t>
        <a:bodyPr/>
        <a:lstStyle/>
        <a:p>
          <a:endParaRPr lang="en-US" sz="240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0E1E5F38-847E-4496-B5B7-FF4417301B54}">
      <dgm:prSet phldrT="[Text]" custT="1"/>
      <dgm:spPr>
        <a:xfrm>
          <a:off x="5630269" y="121059"/>
          <a:ext cx="2008410" cy="1205046"/>
        </a:xfrm>
        <a:prstGeom prst="roundRect">
          <a:avLst>
            <a:gd name="adj" fmla="val 10000"/>
          </a:avLst>
        </a:prstGeom>
        <a:solidFill>
          <a:srgbClr val="9E9E9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0E0E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Franklin Gothic Medium Cond" charset="0"/>
              <a:ea typeface="Franklin Gothic Medium Cond" charset="0"/>
              <a:cs typeface="Franklin Gothic Medium Cond" charset="0"/>
            </a:rPr>
            <a:t>Office of Administrative Law</a:t>
          </a:r>
          <a:endParaRPr lang="en-US" sz="2400" b="1" dirty="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F7024327-75DF-4B8F-81EC-EECECDB4961E}" type="parTrans" cxnId="{FCC8D0CF-B5BA-424C-AAE7-CA2252E9AD8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BAF145DB-0339-48D5-9E0C-74DC8E9857DE}" type="sibTrans" cxnId="{FCC8D0CF-B5BA-424C-AAE7-CA2252E9AD8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4380C782-0271-4054-9A7E-A2062DE52DA0}" type="pres">
      <dgm:prSet presAssocID="{0BCB507C-685C-4F83-A869-8D0F99BFF0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CE0BF-40FD-4A92-94D3-22A9A6D0BAE1}" type="pres">
      <dgm:prSet presAssocID="{7827267A-0738-492B-BB6E-D1A6D87333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3188F-405E-4AE0-90AC-D9EAF5A8FB82}" type="pres">
      <dgm:prSet presAssocID="{2CE9DAEB-F53A-4B92-AC99-1FD0CBE8B5E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3D694AE-E60C-43BC-8BCA-35FE6B92C91A}" type="pres">
      <dgm:prSet presAssocID="{2CE9DAEB-F53A-4B92-AC99-1FD0CBE8B5E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BD754F5-F481-4129-B313-286827001F9D}" type="pres">
      <dgm:prSet presAssocID="{22C2B4D3-B14A-4432-B28A-DA1A07F243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413CC-BD5C-4CD3-BECF-A341C1149DB8}" type="pres">
      <dgm:prSet presAssocID="{8781C579-223F-4696-B18C-7B261D4FC81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254A474-565B-4FF3-B96D-495FE72C38C0}" type="pres">
      <dgm:prSet presAssocID="{8781C579-223F-4696-B18C-7B261D4FC81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CE9E860-30DD-4E71-8929-E8BACB1B5CCE}" type="pres">
      <dgm:prSet presAssocID="{0E1E5F38-847E-4496-B5B7-FF4417301B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1BF28-1A8F-4772-909F-B76F39DE2C07}" srcId="{0BCB507C-685C-4F83-A869-8D0F99BFF0B4}" destId="{7827267A-0738-492B-BB6E-D1A6D87333A5}" srcOrd="0" destOrd="0" parTransId="{78927DB8-8174-4791-AF26-1ACD8390A409}" sibTransId="{2CE9DAEB-F53A-4B92-AC99-1FD0CBE8B5EE}"/>
    <dgm:cxn modelId="{788F5EB8-0CBA-41EE-A66F-2B72F5BAF4D7}" srcId="{0BCB507C-685C-4F83-A869-8D0F99BFF0B4}" destId="{22C2B4D3-B14A-4432-B28A-DA1A07F243D6}" srcOrd="1" destOrd="0" parTransId="{93FE2728-3B57-4534-9C7A-E4D592FFE63A}" sibTransId="{8781C579-223F-4696-B18C-7B261D4FC816}"/>
    <dgm:cxn modelId="{C2551BC6-6816-D449-AE95-6266E7ADD712}" type="presOf" srcId="{2CE9DAEB-F53A-4B92-AC99-1FD0CBE8B5EE}" destId="{45C3188F-405E-4AE0-90AC-D9EAF5A8FB82}" srcOrd="0" destOrd="0" presId="urn:microsoft.com/office/officeart/2005/8/layout/process1"/>
    <dgm:cxn modelId="{A6947E72-5CB0-2643-B28A-AE4537AD86F2}" type="presOf" srcId="{7827267A-0738-492B-BB6E-D1A6D87333A5}" destId="{D03CE0BF-40FD-4A92-94D3-22A9A6D0BAE1}" srcOrd="0" destOrd="0" presId="urn:microsoft.com/office/officeart/2005/8/layout/process1"/>
    <dgm:cxn modelId="{1FD2E9B5-C3B3-E54A-A453-E7BAA43EE1E2}" type="presOf" srcId="{8781C579-223F-4696-B18C-7B261D4FC816}" destId="{B6F413CC-BD5C-4CD3-BECF-A341C1149DB8}" srcOrd="0" destOrd="0" presId="urn:microsoft.com/office/officeart/2005/8/layout/process1"/>
    <dgm:cxn modelId="{FCC8D0CF-B5BA-424C-AAE7-CA2252E9AD8C}" srcId="{0BCB507C-685C-4F83-A869-8D0F99BFF0B4}" destId="{0E1E5F38-847E-4496-B5B7-FF4417301B54}" srcOrd="2" destOrd="0" parTransId="{F7024327-75DF-4B8F-81EC-EECECDB4961E}" sibTransId="{BAF145DB-0339-48D5-9E0C-74DC8E9857DE}"/>
    <dgm:cxn modelId="{06371CC4-75C2-7944-A681-785363AFBD60}" type="presOf" srcId="{0E1E5F38-847E-4496-B5B7-FF4417301B54}" destId="{7CE9E860-30DD-4E71-8929-E8BACB1B5CCE}" srcOrd="0" destOrd="0" presId="urn:microsoft.com/office/officeart/2005/8/layout/process1"/>
    <dgm:cxn modelId="{6CFFD558-7267-0549-B65D-C141C82A2885}" type="presOf" srcId="{22C2B4D3-B14A-4432-B28A-DA1A07F243D6}" destId="{8BD754F5-F481-4129-B313-286827001F9D}" srcOrd="0" destOrd="0" presId="urn:microsoft.com/office/officeart/2005/8/layout/process1"/>
    <dgm:cxn modelId="{EB72A1EA-9A69-F84D-A880-79587DE4DE08}" type="presOf" srcId="{8781C579-223F-4696-B18C-7B261D4FC816}" destId="{5254A474-565B-4FF3-B96D-495FE72C38C0}" srcOrd="1" destOrd="0" presId="urn:microsoft.com/office/officeart/2005/8/layout/process1"/>
    <dgm:cxn modelId="{1ACF4029-EE19-9849-B642-823B58E34DAF}" type="presOf" srcId="{2CE9DAEB-F53A-4B92-AC99-1FD0CBE8B5EE}" destId="{F3D694AE-E60C-43BC-8BCA-35FE6B92C91A}" srcOrd="1" destOrd="0" presId="urn:microsoft.com/office/officeart/2005/8/layout/process1"/>
    <dgm:cxn modelId="{23B044A3-87C4-F643-9706-0AE610263A74}" type="presOf" srcId="{0BCB507C-685C-4F83-A869-8D0F99BFF0B4}" destId="{4380C782-0271-4054-9A7E-A2062DE52DA0}" srcOrd="0" destOrd="0" presId="urn:microsoft.com/office/officeart/2005/8/layout/process1"/>
    <dgm:cxn modelId="{A6E9FB5B-A012-8D43-9BF2-8B62D9756036}" type="presParOf" srcId="{4380C782-0271-4054-9A7E-A2062DE52DA0}" destId="{D03CE0BF-40FD-4A92-94D3-22A9A6D0BAE1}" srcOrd="0" destOrd="0" presId="urn:microsoft.com/office/officeart/2005/8/layout/process1"/>
    <dgm:cxn modelId="{3800859F-1275-494F-B317-719267163617}" type="presParOf" srcId="{4380C782-0271-4054-9A7E-A2062DE52DA0}" destId="{45C3188F-405E-4AE0-90AC-D9EAF5A8FB82}" srcOrd="1" destOrd="0" presId="urn:microsoft.com/office/officeart/2005/8/layout/process1"/>
    <dgm:cxn modelId="{90546C3F-7AE6-FB4F-9626-7DD6DF025335}" type="presParOf" srcId="{45C3188F-405E-4AE0-90AC-D9EAF5A8FB82}" destId="{F3D694AE-E60C-43BC-8BCA-35FE6B92C91A}" srcOrd="0" destOrd="0" presId="urn:microsoft.com/office/officeart/2005/8/layout/process1"/>
    <dgm:cxn modelId="{FD42E5B1-53DE-0C47-ABB6-AE55B92E39C6}" type="presParOf" srcId="{4380C782-0271-4054-9A7E-A2062DE52DA0}" destId="{8BD754F5-F481-4129-B313-286827001F9D}" srcOrd="2" destOrd="0" presId="urn:microsoft.com/office/officeart/2005/8/layout/process1"/>
    <dgm:cxn modelId="{FFEEEA30-0FE9-714D-BC0B-4627A74A8D1F}" type="presParOf" srcId="{4380C782-0271-4054-9A7E-A2062DE52DA0}" destId="{B6F413CC-BD5C-4CD3-BECF-A341C1149DB8}" srcOrd="3" destOrd="0" presId="urn:microsoft.com/office/officeart/2005/8/layout/process1"/>
    <dgm:cxn modelId="{96507A42-C234-AB4A-8F8D-9BF1E23A5896}" type="presParOf" srcId="{B6F413CC-BD5C-4CD3-BECF-A341C1149DB8}" destId="{5254A474-565B-4FF3-B96D-495FE72C38C0}" srcOrd="0" destOrd="0" presId="urn:microsoft.com/office/officeart/2005/8/layout/process1"/>
    <dgm:cxn modelId="{502BB1DA-611A-2748-9239-D88464EC638A}" type="presParOf" srcId="{4380C782-0271-4054-9A7E-A2062DE52DA0}" destId="{7CE9E860-30DD-4E71-8929-E8BACB1B5CC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9547A-1FA2-4CDA-8BD8-91D36E8EEE51}">
      <dsp:nvSpPr>
        <dsp:cNvPr id="0" name=""/>
        <dsp:cNvSpPr/>
      </dsp:nvSpPr>
      <dsp:spPr>
        <a:xfrm>
          <a:off x="2571" y="89893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Process Improvements</a:t>
          </a:r>
          <a:endParaRPr lang="en-US" sz="2000" kern="1200" dirty="0"/>
        </a:p>
      </dsp:txBody>
      <dsp:txXfrm>
        <a:off x="2571" y="89893"/>
        <a:ext cx="2507456" cy="722775"/>
      </dsp:txXfrm>
    </dsp:sp>
    <dsp:sp modelId="{058E1D81-000A-44B0-AFD9-17E3EDD635A8}">
      <dsp:nvSpPr>
        <dsp:cNvPr id="0" name=""/>
        <dsp:cNvSpPr/>
      </dsp:nvSpPr>
      <dsp:spPr>
        <a:xfrm>
          <a:off x="2571" y="812669"/>
          <a:ext cx="2507456" cy="3623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Regulatory Standards and Thresholds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Program EIR scope, </a:t>
          </a:r>
          <a:r>
            <a:rPr lang="en-US" sz="2000" kern="1200" dirty="0" err="1" smtClean="0"/>
            <a:t>Tiering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TOD Exemption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Existing Facilities Exemption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Appendix G rewrite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Remedies and Remand</a:t>
          </a:r>
          <a:endParaRPr lang="en-US" sz="2000" kern="1200" dirty="0"/>
        </a:p>
      </dsp:txBody>
      <dsp:txXfrm>
        <a:off x="2571" y="812669"/>
        <a:ext cx="2507456" cy="3623399"/>
      </dsp:txXfrm>
    </dsp:sp>
    <dsp:sp modelId="{EACE45BB-2E80-4632-8F06-BDBBDB87D3A1}">
      <dsp:nvSpPr>
        <dsp:cNvPr id="0" name=""/>
        <dsp:cNvSpPr/>
      </dsp:nvSpPr>
      <dsp:spPr>
        <a:xfrm>
          <a:off x="2861071" y="89893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Substance Improvements</a:t>
          </a:r>
          <a:endParaRPr lang="en-US" sz="2000" kern="1200" dirty="0"/>
        </a:p>
      </dsp:txBody>
      <dsp:txXfrm>
        <a:off x="2861071" y="89893"/>
        <a:ext cx="2507456" cy="722775"/>
      </dsp:txXfrm>
    </dsp:sp>
    <dsp:sp modelId="{9B4A1024-2CA3-42C0-8352-30435BC5E236}">
      <dsp:nvSpPr>
        <dsp:cNvPr id="0" name=""/>
        <dsp:cNvSpPr/>
      </dsp:nvSpPr>
      <dsp:spPr>
        <a:xfrm>
          <a:off x="2861071" y="812669"/>
          <a:ext cx="2507456" cy="3623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Energy Impacts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Water Supply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Transportation     (SB 743)</a:t>
          </a:r>
          <a:endParaRPr lang="en-US" sz="2000" b="1" kern="1200" dirty="0"/>
        </a:p>
      </dsp:txBody>
      <dsp:txXfrm>
        <a:off x="2861071" y="812669"/>
        <a:ext cx="2507456" cy="3623399"/>
      </dsp:txXfrm>
    </dsp:sp>
    <dsp:sp modelId="{0F6B38B7-1511-4802-BFBA-0E438F682E7D}">
      <dsp:nvSpPr>
        <dsp:cNvPr id="0" name=""/>
        <dsp:cNvSpPr/>
      </dsp:nvSpPr>
      <dsp:spPr>
        <a:xfrm>
          <a:off x="5719571" y="89893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Technical Improvements</a:t>
          </a:r>
          <a:endParaRPr lang="en-US" sz="2000" kern="1200" dirty="0"/>
        </a:p>
      </dsp:txBody>
      <dsp:txXfrm>
        <a:off x="5719571" y="89893"/>
        <a:ext cx="2507456" cy="722775"/>
      </dsp:txXfrm>
    </dsp:sp>
    <dsp:sp modelId="{9FEE706A-0EAA-4C8B-B7FA-F3B7AB3AAABC}">
      <dsp:nvSpPr>
        <dsp:cNvPr id="0" name=""/>
        <dsp:cNvSpPr/>
      </dsp:nvSpPr>
      <dsp:spPr>
        <a:xfrm>
          <a:off x="5719571" y="812669"/>
          <a:ext cx="2507456" cy="3623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Baseline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Deferred Mitigation Detail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Responses to Comment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Hazards</a:t>
          </a:r>
          <a:endParaRPr lang="en-US" sz="2000" kern="1200" dirty="0"/>
        </a:p>
      </dsp:txBody>
      <dsp:txXfrm>
        <a:off x="5719571" y="812669"/>
        <a:ext cx="2507456" cy="362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CE0BF-40FD-4A92-94D3-22A9A6D0BAE1}">
      <dsp:nvSpPr>
        <dsp:cNvPr id="0" name=""/>
        <dsp:cNvSpPr/>
      </dsp:nvSpPr>
      <dsp:spPr>
        <a:xfrm>
          <a:off x="6719" y="121059"/>
          <a:ext cx="2008410" cy="1205046"/>
        </a:xfrm>
        <a:prstGeom prst="roundRect">
          <a:avLst>
            <a:gd name="adj" fmla="val 10000"/>
          </a:avLst>
        </a:prstGeom>
        <a:solidFill>
          <a:srgbClr val="9E9E9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0E0E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anklin Gothic Medium Cond" charset="0"/>
              <a:ea typeface="Franklin Gothic Medium Cond" charset="0"/>
              <a:cs typeface="Franklin Gothic Medium Cond" charset="0"/>
            </a:rPr>
            <a:t>OPR</a:t>
          </a:r>
          <a:endParaRPr lang="en-US" sz="2400" b="1" kern="1200" dirty="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sp:txBody>
      <dsp:txXfrm>
        <a:off x="42014" y="156354"/>
        <a:ext cx="1937820" cy="1134456"/>
      </dsp:txXfrm>
    </dsp:sp>
    <dsp:sp modelId="{45C3188F-405E-4AE0-90AC-D9EAF5A8FB82}">
      <dsp:nvSpPr>
        <dsp:cNvPr id="0" name=""/>
        <dsp:cNvSpPr/>
      </dsp:nvSpPr>
      <dsp:spPr>
        <a:xfrm>
          <a:off x="2215971" y="474539"/>
          <a:ext cx="425783" cy="498085"/>
        </a:xfrm>
        <a:prstGeom prst="rightArrow">
          <a:avLst>
            <a:gd name="adj1" fmla="val 60000"/>
            <a:gd name="adj2" fmla="val 50000"/>
          </a:avLst>
        </a:prstGeom>
        <a:solidFill>
          <a:srgbClr val="7890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sp:txBody>
      <dsp:txXfrm>
        <a:off x="2215971" y="574156"/>
        <a:ext cx="298048" cy="298851"/>
      </dsp:txXfrm>
    </dsp:sp>
    <dsp:sp modelId="{8BD754F5-F481-4129-B313-286827001F9D}">
      <dsp:nvSpPr>
        <dsp:cNvPr id="0" name=""/>
        <dsp:cNvSpPr/>
      </dsp:nvSpPr>
      <dsp:spPr>
        <a:xfrm>
          <a:off x="2818494" y="121059"/>
          <a:ext cx="2008410" cy="1205046"/>
        </a:xfrm>
        <a:prstGeom prst="roundRect">
          <a:avLst>
            <a:gd name="adj" fmla="val 10000"/>
          </a:avLst>
        </a:prstGeom>
        <a:solidFill>
          <a:srgbClr val="9E9E9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0E0E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anklin Gothic Medium Cond" charset="0"/>
              <a:ea typeface="Franklin Gothic Medium Cond" charset="0"/>
              <a:cs typeface="Franklin Gothic Medium Cond" charset="0"/>
            </a:rPr>
            <a:t>Resources Agency</a:t>
          </a:r>
          <a:endParaRPr lang="en-US" sz="2400" b="1" kern="1200" dirty="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sp:txBody>
      <dsp:txXfrm>
        <a:off x="2853789" y="156354"/>
        <a:ext cx="1937820" cy="1134456"/>
      </dsp:txXfrm>
    </dsp:sp>
    <dsp:sp modelId="{B6F413CC-BD5C-4CD3-BECF-A341C1149DB8}">
      <dsp:nvSpPr>
        <dsp:cNvPr id="0" name=""/>
        <dsp:cNvSpPr/>
      </dsp:nvSpPr>
      <dsp:spPr>
        <a:xfrm>
          <a:off x="5027746" y="474539"/>
          <a:ext cx="425783" cy="498085"/>
        </a:xfrm>
        <a:prstGeom prst="rightArrow">
          <a:avLst>
            <a:gd name="adj1" fmla="val 60000"/>
            <a:gd name="adj2" fmla="val 50000"/>
          </a:avLst>
        </a:prstGeom>
        <a:solidFill>
          <a:srgbClr val="7890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sp:txBody>
      <dsp:txXfrm>
        <a:off x="5027746" y="574156"/>
        <a:ext cx="298048" cy="298851"/>
      </dsp:txXfrm>
    </dsp:sp>
    <dsp:sp modelId="{7CE9E860-30DD-4E71-8929-E8BACB1B5CCE}">
      <dsp:nvSpPr>
        <dsp:cNvPr id="0" name=""/>
        <dsp:cNvSpPr/>
      </dsp:nvSpPr>
      <dsp:spPr>
        <a:xfrm>
          <a:off x="5630269" y="121059"/>
          <a:ext cx="2008410" cy="1205046"/>
        </a:xfrm>
        <a:prstGeom prst="roundRect">
          <a:avLst>
            <a:gd name="adj" fmla="val 10000"/>
          </a:avLst>
        </a:prstGeom>
        <a:solidFill>
          <a:srgbClr val="9E9E9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0E0E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anklin Gothic Medium Cond" charset="0"/>
              <a:ea typeface="Franklin Gothic Medium Cond" charset="0"/>
              <a:cs typeface="Franklin Gothic Medium Cond" charset="0"/>
            </a:rPr>
            <a:t>Office of Administrative Law</a:t>
          </a:r>
          <a:endParaRPr lang="en-US" sz="2400" b="1" kern="1200" dirty="0">
            <a:solidFill>
              <a:schemeClr val="tx1"/>
            </a:solidFill>
            <a:latin typeface="Franklin Gothic Medium Cond" charset="0"/>
            <a:ea typeface="Franklin Gothic Medium Cond" charset="0"/>
            <a:cs typeface="Franklin Gothic Medium Cond" charset="0"/>
          </a:endParaRPr>
        </a:p>
      </dsp:txBody>
      <dsp:txXfrm>
        <a:off x="5665564" y="156354"/>
        <a:ext cx="1937820" cy="1134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174D64-1436-4DA8-BEA2-66155990AA4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F1D171-A941-4982-8317-FED0991E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E4AD2B-B630-4648-8624-876211501232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EC915F-7215-47C2-A5CC-58369254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68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OPR began soliciting input – 2013</a:t>
            </a:r>
          </a:p>
          <a:p>
            <a:endParaRPr lang="en-US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Preliminary Discussion Draft – August 2014</a:t>
            </a:r>
          </a:p>
          <a:p>
            <a:endParaRPr lang="en-US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Preliminary Draft Guidelines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January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915F-7215-47C2-A5CC-58369254C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4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915F-7215-47C2-A5CC-58369254C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Comprehensive Update – most significant update since 1998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Key Pieces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Tribal Cultural Resources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Hazards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Transportation Analysis (required by SB 743)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915F-7215-47C2-A5CC-58369254C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Align with GHG, infill, Complete Streets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915F-7215-47C2-A5CC-58369254C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8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Align with GHG, infill, Complete Streets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915F-7215-47C2-A5CC-58369254C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0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Align with GHG, infill, Complete Streets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915F-7215-47C2-A5CC-58369254C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OPR will submit the draft to the Natural Resources Agency, which will then commence a formal rulemaking process. Once the Natural Resources Agency adopts the changes, they will undergo review by the Office of Administrative Law.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915F-7215-47C2-A5CC-58369254C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6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smtClean="0"/>
              <a:t>:</a:t>
            </a:r>
            <a:r>
              <a:rPr lang="en-US" baseline="0" smtClean="0"/>
              <a:t> Baidu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915F-7215-47C2-A5CC-58369254C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>
            <a:lvl1pPr>
              <a:defRPr lang="en-US" sz="4000" dirty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ts val="5800"/>
              </a:lnSpc>
              <a:spcBef>
                <a:spcPct val="0"/>
              </a:spcBef>
              <a:buNone/>
              <a:defRPr sz="400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6C31FAE0-8E5D-4980-B7BD-E2D793FF5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lang="en-US" sz="4000" kern="1200" dirty="0">
          <a:solidFill>
            <a:schemeClr val="bg1"/>
          </a:solidFill>
          <a:effectLst/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bg1">
              <a:lumMod val="8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8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bg1">
              <a:lumMod val="8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8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85800" y="457200"/>
            <a:ext cx="7772400" cy="327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-US" sz="5400" dirty="0" smtClean="0">
                <a:solidFill>
                  <a:schemeClr val="bg1"/>
                </a:solidFill>
                <a:sym typeface="Source Sans Pro"/>
              </a:rPr>
              <a:t/>
            </a:r>
            <a:br>
              <a:rPr lang="en-US" sz="5400" dirty="0" smtClean="0">
                <a:solidFill>
                  <a:schemeClr val="bg1"/>
                </a:solidFill>
                <a:sym typeface="Source Sans Pro"/>
              </a:rPr>
            </a:br>
            <a:r>
              <a:rPr lang="en-US" sz="2000" dirty="0">
                <a:solidFill>
                  <a:schemeClr val="tx1"/>
                </a:solidFill>
                <a:sym typeface="Source Sans Pro"/>
              </a:rPr>
              <a:t/>
            </a:r>
            <a:br>
              <a:rPr lang="en-US" sz="2000" dirty="0">
                <a:solidFill>
                  <a:schemeClr val="tx1"/>
                </a:solidFill>
                <a:sym typeface="Source Sans Pro"/>
              </a:rPr>
            </a:br>
            <a:endParaRPr lang="en" sz="2000" b="0" i="0" u="none" strike="noStrike" cap="none" dirty="0">
              <a:solidFill>
                <a:schemeClr val="bg1"/>
              </a:solidFill>
              <a:latin typeface="Arial Narrow" panose="020B0606020202030204" pitchFamily="34" charset="0"/>
              <a:sym typeface="Source Sans Pro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200400" cy="303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4419600"/>
            <a:ext cx="4648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Proposed CEQA Guidelines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AEP Institute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August 4, 2017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algn="ctr"/>
            <a:r>
              <a:rPr lang="en-US" sz="3600" dirty="0" smtClean="0"/>
              <a:t>VMT in Case Law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3581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NEPA</a:t>
            </a:r>
          </a:p>
          <a:p>
            <a:pPr lvl="1"/>
            <a:r>
              <a:rPr lang="en-US" sz="20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Conservation Law </a:t>
            </a:r>
            <a:r>
              <a:rPr lang="en-US" sz="2000" i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Fdn</a:t>
            </a:r>
            <a:r>
              <a:rPr lang="en-US" sz="2000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. </a:t>
            </a:r>
            <a:r>
              <a:rPr lang="en-US" sz="20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v. FHA </a:t>
            </a: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(2007) 630 F. Supp. 2d </a:t>
            </a:r>
            <a:r>
              <a:rPr 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183</a:t>
            </a:r>
          </a:p>
          <a:p>
            <a:pPr lvl="1"/>
            <a:endParaRPr lang="en-US"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CEQA</a:t>
            </a:r>
          </a:p>
          <a:p>
            <a:pPr lvl="1"/>
            <a:r>
              <a:rPr lang="en-US" sz="20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Cal. Clean Energy Comm. v. Woodland </a:t>
            </a: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(2014) 225 Cal.App.4th 173 </a:t>
            </a:r>
            <a:endParaRPr lang="en-US" sz="20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1"/>
            <a:endParaRPr lang="en-US" sz="20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1"/>
            <a:r>
              <a:rPr lang="en-US" sz="2000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Ukiah Citizens for Safety First v. City of Ukiah </a:t>
            </a:r>
            <a:r>
              <a:rPr 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(2016) 248 Cal.App.4th 256</a:t>
            </a:r>
            <a:endParaRPr lang="en-US" sz="2000" i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1"/>
            <a:endParaRPr lang="en-US"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1"/>
            <a:r>
              <a:rPr lang="en-US" sz="20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Cleveland Nat’l Forest </a:t>
            </a:r>
            <a:r>
              <a:rPr lang="en-US" sz="2000" i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Fdn</a:t>
            </a:r>
            <a:r>
              <a:rPr lang="en-US" sz="2000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. </a:t>
            </a:r>
            <a:r>
              <a:rPr lang="en-US" sz="20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v. SANDAG </a:t>
            </a: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2017) </a:t>
            </a: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_ </a:t>
            </a:r>
            <a:r>
              <a:rPr 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Cal.App.5th </a:t>
            </a: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_ </a:t>
            </a:r>
          </a:p>
          <a:p>
            <a:endParaRPr lang="en-US"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78" y="4267200"/>
            <a:ext cx="3107267" cy="219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743200" cy="17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kern="0" dirty="0" smtClean="0">
                <a:solidFill>
                  <a:srgbClr val="FFFFFF"/>
                </a:solidFill>
                <a:latin typeface="Franklin Gothic Medium Cond" charset="0"/>
                <a:ea typeface="Franklin Gothic Medium Cond" charset="0"/>
                <a:cs typeface="Franklin Gothic Medium Cond" charset="0"/>
                <a:sym typeface="Oswald"/>
              </a:rPr>
              <a:t>Proposed CEQA Guidelines – </a:t>
            </a:r>
            <a:br>
              <a:rPr lang="en-US" kern="0" dirty="0" smtClean="0">
                <a:solidFill>
                  <a:srgbClr val="FFFFFF"/>
                </a:solidFill>
                <a:latin typeface="Franklin Gothic Medium Cond" charset="0"/>
                <a:ea typeface="Franklin Gothic Medium Cond" charset="0"/>
                <a:cs typeface="Franklin Gothic Medium Cond" charset="0"/>
                <a:sym typeface="Oswald"/>
              </a:rPr>
            </a:br>
            <a:r>
              <a:rPr lang="en-US" kern="0" dirty="0" smtClean="0">
                <a:solidFill>
                  <a:srgbClr val="FFFFFF"/>
                </a:solidFill>
                <a:latin typeface="Franklin Gothic Medium Cond" charset="0"/>
                <a:ea typeface="Franklin Gothic Medium Cond" charset="0"/>
                <a:cs typeface="Franklin Gothic Medium Cond" charset="0"/>
                <a:sym typeface="Oswald"/>
              </a:rPr>
              <a:t>Process Moving Forward</a:t>
            </a:r>
            <a:br>
              <a:rPr lang="en-US" kern="0" dirty="0" smtClean="0">
                <a:solidFill>
                  <a:srgbClr val="FFFFFF"/>
                </a:solidFill>
                <a:latin typeface="Franklin Gothic Medium Cond" charset="0"/>
                <a:ea typeface="Franklin Gothic Medium Cond" charset="0"/>
                <a:cs typeface="Franklin Gothic Medium Cond" charset="0"/>
                <a:sym typeface="Oswald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700766495"/>
              </p:ext>
            </p:extLst>
          </p:nvPr>
        </p:nvGraphicFramePr>
        <p:xfrm>
          <a:off x="558800" y="1981200"/>
          <a:ext cx="7645400" cy="144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 Placeholder 2"/>
          <p:cNvSpPr txBox="1">
            <a:spLocks/>
          </p:cNvSpPr>
          <p:nvPr/>
        </p:nvSpPr>
        <p:spPr>
          <a:xfrm>
            <a:off x="434975" y="3545753"/>
            <a:ext cx="2510155" cy="2016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tx2"/>
                </a:solidFill>
                <a:latin typeface="Athelas" charset="0"/>
                <a:ea typeface="Athelas" charset="0"/>
                <a:cs typeface="Athelas" charset="0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buClr>
                <a:srgbClr val="CACACA"/>
              </a:buClr>
            </a:pPr>
            <a:r>
              <a:rPr lang="en-US" sz="2000" kern="0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OPR submits draft CEQA Guidelines to Resources Agency</a:t>
            </a:r>
            <a:endParaRPr lang="en-US" sz="2000" kern="0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3422015" y="3545753"/>
            <a:ext cx="2453005" cy="2016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tx2"/>
                </a:solidFill>
                <a:latin typeface="Athelas" charset="0"/>
                <a:ea typeface="Athelas" charset="0"/>
                <a:cs typeface="Athelas" charset="0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buClr>
                <a:srgbClr val="CACACA"/>
              </a:buClr>
            </a:pPr>
            <a:r>
              <a:rPr lang="en-US" sz="2000" kern="0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Formal rulemaking starts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6228080" y="3545753"/>
            <a:ext cx="2453005" cy="2016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tx2"/>
                </a:solidFill>
                <a:latin typeface="Athelas" charset="0"/>
                <a:ea typeface="Athelas" charset="0"/>
                <a:cs typeface="Athelas" charset="0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buClr>
                <a:srgbClr val="CACACA"/>
              </a:buClr>
            </a:pPr>
            <a:r>
              <a:rPr lang="en-US" sz="2000" kern="0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OAL reviews the Guidelines package</a:t>
            </a:r>
            <a:endParaRPr lang="en-US" sz="2000" kern="0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s3.amazonaws.com/carmudi-blogs/carmudi-ph/wp-content/uploads/2017/04/21101230/twitterc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https://s3.amazonaws.com/carmudi-blogs/carmudi-ph/wp-content/uploads/2017/04/21101230/twitterco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3619500"/>
            <a:ext cx="7772400" cy="14859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4000" kern="1200" dirty="0">
                <a:solidFill>
                  <a:srgbClr val="2F5897"/>
                </a:solidFill>
                <a:effectLst/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Questions? </a:t>
            </a:r>
          </a:p>
          <a:p>
            <a:pPr>
              <a:lnSpc>
                <a:spcPct val="100000"/>
              </a:lnSpc>
            </a:pP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Jeannie.Lee@opr.ca.gov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605306"/>
            <a:ext cx="906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</a:t>
            </a:r>
            <a:r>
              <a:rPr lang="en-US" sz="1100" dirty="0" smtClean="0">
                <a:solidFill>
                  <a:schemeClr val="bg1"/>
                </a:solidFill>
              </a:rPr>
              <a:t>: Google Images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alifornia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E</a:t>
            </a: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nvironmental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Q</a:t>
            </a: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uality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ct (Pub. Resources Code §§ 21000 </a:t>
            </a:r>
            <a:r>
              <a:rPr lang="en-US" sz="28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et seq</a:t>
            </a:r>
            <a:r>
              <a:rPr 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.)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Guidelines </a:t>
            </a: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for public agencies on </a:t>
            </a:r>
            <a:r>
              <a:rPr 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implementation </a:t>
            </a: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(14 CCR 15000 </a:t>
            </a:r>
            <a:r>
              <a:rPr lang="en-US" sz="28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et seq</a:t>
            </a:r>
            <a:r>
              <a:rPr 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.)</a:t>
            </a:r>
            <a:endParaRPr lang="en-US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Developed by OPR, adopted by Natural Resources </a:t>
            </a:r>
            <a:r>
              <a:rPr 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Agency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Review for updates every two years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sz="3200" dirty="0" smtClean="0"/>
              <a:t>Process in Updating the Guidelines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4237"/>
            <a:ext cx="35060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366395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6766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8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r>
              <a:rPr lang="en-US" dirty="0"/>
              <a:t>of CEQA Guidelines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r="-1" b="5713"/>
          <a:stretch/>
        </p:blipFill>
        <p:spPr bwMode="auto">
          <a:xfrm>
            <a:off x="533400" y="1752600"/>
            <a:ext cx="388131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161288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Make CEQA review more </a:t>
            </a:r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efficient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and </a:t>
            </a:r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meaningful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Reflect administration priorities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Conform to statutory changes to CEQA and cases interpreting CEQA</a:t>
            </a:r>
          </a:p>
        </p:txBody>
      </p:sp>
    </p:spTree>
    <p:extLst>
      <p:ext uri="{BB962C8B-B14F-4D97-AF65-F5344CB8AC3E}">
        <p14:creationId xmlns:p14="http://schemas.microsoft.com/office/powerpoint/2010/main" val="12522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part of the proposed update?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1603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SB 743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CEQA </a:t>
            </a:r>
            <a:r>
              <a:rPr 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streamlining </a:t>
            </a: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for certain projects in Specific Plans in TPAs</a:t>
            </a:r>
          </a:p>
          <a:p>
            <a:pPr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Allows local jurisdictions to establish Infill Opportunity Zones where LOS does not apply under Congestion Management law</a:t>
            </a:r>
          </a:p>
          <a:p>
            <a:pPr marL="347663" indent="-3476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60120" y="2590800"/>
            <a:ext cx="7269480" cy="3810000"/>
            <a:chOff x="489119" y="1212088"/>
            <a:chExt cx="8513110" cy="4991098"/>
          </a:xfrm>
        </p:grpSpPr>
        <p:sp>
          <p:nvSpPr>
            <p:cNvPr id="6" name="Rectangle 5"/>
            <p:cNvSpPr/>
            <p:nvPr/>
          </p:nvSpPr>
          <p:spPr>
            <a:xfrm rot="16200000">
              <a:off x="2396698" y="3042982"/>
              <a:ext cx="4845817" cy="14745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02101" y="3737600"/>
              <a:ext cx="7467600" cy="1596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24300" y="3697308"/>
              <a:ext cx="1668801" cy="166880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5839" y="3764607"/>
              <a:ext cx="1668801" cy="166880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>
              <a:off x="1539610" y="4404708"/>
              <a:ext cx="548291" cy="548291"/>
            </a:xfrm>
            <a:prstGeom prst="teardrop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9119" y="1937692"/>
              <a:ext cx="1668801" cy="166880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49701" y="1524000"/>
              <a:ext cx="0" cy="45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02101" y="1524000"/>
              <a:ext cx="0" cy="45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02076" y="16764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02076" y="18288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02076" y="19812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02076" y="21336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02076" y="22860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02076" y="24384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02076" y="25908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02076" y="27432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02076" y="28956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02076" y="30480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2076" y="32004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02076" y="33528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02076" y="35052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02076" y="36576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02076" y="38100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02076" y="39624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02076" y="41148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02076" y="42672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02076" y="44196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02076" y="45720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02076" y="47244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02076" y="48768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02076" y="50292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02076" y="51816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202076" y="53340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02076" y="54864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202076" y="56388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02076" y="57912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02076" y="5943600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171120" y="2590800"/>
              <a:ext cx="304800" cy="3048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171120" y="4419600"/>
              <a:ext cx="304800" cy="3048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087901" y="4419600"/>
              <a:ext cx="678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087901" y="4572000"/>
              <a:ext cx="67818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087901" y="4724400"/>
              <a:ext cx="678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272547" y="3524586"/>
              <a:ext cx="4991098" cy="366101"/>
              <a:chOff x="2131090" y="4073336"/>
              <a:chExt cx="5323837" cy="34626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4804233" y="1509639"/>
                <a:ext cx="41473" cy="51688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4870491" y="1682765"/>
                <a:ext cx="1" cy="516887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>
                <a:off x="4793009" y="1757681"/>
                <a:ext cx="0" cy="53238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" name="Picture 2" descr="C:\Users\cganson\AppData\Local\Microsoft\Windows\Temporary Internet Files\Content.IE5\PNVD6U2B\MC90043771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101" y="4419600"/>
              <a:ext cx="297201" cy="3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:\Users\cganson\AppData\Local\Microsoft\Windows\Temporary Internet Files\Content.IE5\PNVD6U2B\MC90043771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1" y="4404709"/>
              <a:ext cx="297201" cy="3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cganson\AppData\Local\Microsoft\Windows\Temporary Internet Files\Content.IE5\PNVD6U2B\MC90043771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1" y="5791200"/>
              <a:ext cx="297201" cy="3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:\Users\cganson\AppData\Local\Microsoft\Windows\Temporary Internet Files\Content.IE5\PNVD6U2B\MC90043771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1" y="3178216"/>
              <a:ext cx="297201" cy="3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://www.hiroden.co.jp/en/images/ic-streetca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395" y="2505075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http://www.hiroden.co.jp/en/images/ic-streetca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395" y="4349750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:\Users\cganson\AppData\Local\Microsoft\Windows\Temporary Internet Files\Content.IE5\PNVD6U2B\MC90043771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799" y="4495800"/>
              <a:ext cx="297201" cy="3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:\Users\cganson\AppData\Local\Microsoft\Windows\Temporary Internet Files\Content.IE5\PNVD6U2B\MC90043771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1" y="1923107"/>
              <a:ext cx="297201" cy="3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cganson\AppData\Local\Microsoft\Windows\Temporary Internet Files\Content.IE5\PNVD6U2B\MC90043771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301" y="4419600"/>
              <a:ext cx="297201" cy="3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cganson\AppData\Local\Microsoft\Windows\Temporary Internet Files\Content.IE5\PNVD6U2B\MC90043771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501" y="4419600"/>
              <a:ext cx="297201" cy="3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5777020" y="2712651"/>
              <a:ext cx="190501" cy="18830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99149" y="1889550"/>
              <a:ext cx="190501" cy="18830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21299" y="2637303"/>
              <a:ext cx="2298405" cy="38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Infill Opportunity Zones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272320" y="2712829"/>
              <a:ext cx="190500" cy="1883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45370" y="2536377"/>
              <a:ext cx="400049" cy="51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23702" y="1800840"/>
              <a:ext cx="2578527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Specific Plans Streamlined 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114300" indent="-114300">
                <a:buFont typeface="Arial" panose="020B0604020202020204" pitchFamily="34" charset="0"/>
                <a:buChar char="•"/>
              </a:pPr>
              <a:endParaRPr lang="en-US" sz="12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4746171" y="3962400"/>
              <a:ext cx="605801" cy="60580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029200" y="41910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½ Mi.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76800" y="1828800"/>
              <a:ext cx="990600" cy="51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>
                      <a:lumMod val="75000"/>
                    </a:schemeClr>
                  </a:solidFill>
                </a:rPr>
                <a:t>≤ </a:t>
              </a:r>
              <a:r>
                <a:rPr lang="en-US" sz="1050" dirty="0" smtClean="0">
                  <a:solidFill>
                    <a:schemeClr val="accent1">
                      <a:lumMod val="75000"/>
                    </a:schemeClr>
                  </a:solidFill>
                </a:rPr>
                <a:t>15 min headway</a:t>
              </a:r>
              <a:endParaRPr lang="en-US" sz="10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89466" y="4752201"/>
              <a:ext cx="1048774" cy="53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≤ 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15 </a:t>
              </a:r>
              <a:r>
                <a:rPr lang="en-US" sz="1000" dirty="0" smtClean="0">
                  <a:solidFill>
                    <a:schemeClr val="accent1">
                      <a:lumMod val="75000"/>
                    </a:schemeClr>
                  </a:solidFill>
                </a:rPr>
                <a:t>min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headway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9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SB 743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CEQA </a:t>
            </a:r>
            <a:r>
              <a:rPr 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streamlining </a:t>
            </a: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for certain projects in Specific Plans in TPAs</a:t>
            </a:r>
          </a:p>
          <a:p>
            <a:pPr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Allows local jurisdictions to establish Infill Opportunity Zones where LOS does not apply under Congestion Management law</a:t>
            </a:r>
          </a:p>
          <a:p>
            <a:pPr lvl="1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Kings </a:t>
            </a:r>
            <a:r>
              <a:rPr lang="en-U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Arena</a:t>
            </a:r>
          </a:p>
          <a:p>
            <a:pPr marL="347663" indent="-3476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Image result for kings ar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257798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SB 743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CEQA </a:t>
            </a: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streamlining 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for certain projects in Specific Plans in TPAs</a:t>
            </a:r>
          </a:p>
          <a:p>
            <a:pPr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Allows local jurisdictions to establish Infill Opportunity Zones where LOS does not apply under Congestion Management law</a:t>
            </a:r>
          </a:p>
          <a:p>
            <a:pPr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Kings </a:t>
            </a: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Arena</a:t>
            </a:r>
          </a:p>
          <a:p>
            <a:pPr lvl="1" indent="-457200">
              <a:buFont typeface="+mj-lt"/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Directs </a:t>
            </a:r>
            <a:r>
              <a:rPr lang="en-US" sz="3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OPR to update transportation metrics in </a:t>
            </a:r>
            <a:r>
              <a:rPr lang="en-US" sz="30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CEQA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Replace 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LOS with new criteria in the CEQA Guidelines</a:t>
            </a:r>
            <a:endParaRPr lang="en-US" sz="24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2"/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Auto delay 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≠ </a:t>
            </a:r>
            <a:r>
              <a:rPr lang="en-US" sz="24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environmental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impact</a:t>
            </a:r>
          </a:p>
          <a:p>
            <a:pPr marL="347663" indent="-3476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Proposed CEQA Guideline section 15064.3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Preliminary Draft - 2016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VMT</a:t>
            </a: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 the primary </a:t>
            </a: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metric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Possibly </a:t>
            </a:r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less than 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significant: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Development near transit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VMT reducing </a:t>
            </a: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projects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Induced travel from transportation capacity additions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Agencies will have an opt-in period to prepare for the transition </a:t>
            </a:r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AE0-8E5D-4980-B7BD-E2D793FF54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Franklin Gothic Demi Cond"/>
        <a:ea typeface=""/>
        <a:cs typeface=""/>
      </a:majorFont>
      <a:minorFont>
        <a:latin typeface="Calibr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20786</TotalTime>
  <Words>540</Words>
  <Application>Microsoft Office PowerPoint</Application>
  <PresentationFormat>On-screen Show (4:3)</PresentationFormat>
  <Paragraphs>114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  </vt:lpstr>
      <vt:lpstr>Background</vt:lpstr>
      <vt:lpstr>Process in Updating the Guidelines</vt:lpstr>
      <vt:lpstr>Objectives of CEQA Guidelines Update</vt:lpstr>
      <vt:lpstr>What is part of the proposed update?</vt:lpstr>
      <vt:lpstr>What SB 743 Does</vt:lpstr>
      <vt:lpstr>What SB 743 Does</vt:lpstr>
      <vt:lpstr>What SB 743 Does</vt:lpstr>
      <vt:lpstr>Proposed CEQA Guideline section 15064.3</vt:lpstr>
      <vt:lpstr>VMT in Case Law </vt:lpstr>
      <vt:lpstr>Proposed CEQA Guidelines –  Process Moving Forward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Zhou</dc:creator>
  <cp:lastModifiedBy>Jeannie Lee</cp:lastModifiedBy>
  <cp:revision>234</cp:revision>
  <cp:lastPrinted>2017-07-24T19:41:35Z</cp:lastPrinted>
  <dcterms:created xsi:type="dcterms:W3CDTF">2017-06-02T18:03:01Z</dcterms:created>
  <dcterms:modified xsi:type="dcterms:W3CDTF">2017-08-01T04:29:32Z</dcterms:modified>
</cp:coreProperties>
</file>